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41BC3E-3839-43C2-B440-4ECDEAA5C7D6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C64189-E562-44CE-8E1F-0C59315C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f8d6e3dacb10ff54741b7ff94bed606--free-books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786" y="428604"/>
            <a:ext cx="785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Чамеровская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сельская библиотека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филиал МУК «Весьегонская централизованная библиотечная система»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70485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Презентация книги Ольги Орловой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«Где живут книги. Библиотечные сказки»</a:t>
            </a:r>
          </a:p>
          <a:p>
            <a:pPr algn="ctr"/>
            <a:endParaRPr lang="ru-RU" sz="2000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конкурс – фестиваль «Тверская земля: история, события, люди»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Номинация: популяризация творчества местных авторов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Дата проведения: 1 июня 2021 года</a:t>
            </a:r>
          </a:p>
          <a:p>
            <a:pPr algn="ctr"/>
            <a:endParaRPr lang="ru-RU" sz="1600" dirty="0">
              <a:latin typeface="Comic Sans MS" pitchFamily="66" charset="0"/>
            </a:endParaRPr>
          </a:p>
          <a:p>
            <a:pPr algn="ctr"/>
            <a:endParaRPr lang="ru-RU" sz="700" dirty="0" smtClean="0">
              <a:latin typeface="Comic Sans MS" pitchFamily="66" charset="0"/>
            </a:endParaRPr>
          </a:p>
          <a:p>
            <a:pPr algn="ctr"/>
            <a:endParaRPr lang="ru-RU" sz="1600" dirty="0">
              <a:latin typeface="Comic Sans MS" pitchFamily="66" charset="0"/>
            </a:endParaRP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Автор работы:</a:t>
            </a:r>
          </a:p>
          <a:p>
            <a:pPr algn="r"/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Снеткова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Татьяна Владимировна, 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библиотекарь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Чамеровской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сельской библиотеки</a:t>
            </a:r>
          </a:p>
          <a:p>
            <a:pPr algn="ctr"/>
            <a:endParaRPr lang="ru-RU" sz="1200" dirty="0">
              <a:latin typeface="Comic Sans MS" pitchFamily="66" charset="0"/>
            </a:endParaRPr>
          </a:p>
        </p:txBody>
      </p:sp>
      <p:pic>
        <p:nvPicPr>
          <p:cNvPr id="4" name="Рисунок 3" descr="7481_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1785918" cy="129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495122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«Где живут книги. Библиотечные сказки», под таким названием в 2020 году в издательстве «Антология» вышла замечательная детская книжка. А автор её — заведующая Весьегонской детской библиотекой Ольга Орлова. 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kde0pd5tv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14289"/>
            <a:ext cx="5286412" cy="437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xp\Рабочий стол\1593822195_44-p-veselie-foni-s-detmi-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52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i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5429264"/>
            <a:ext cx="8501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Ольга Владимировна рассказала детям о себе, о своей работе в Весьегонской детской библиотеке, о том, как пришла идея написать книгу о книгах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7ots_Z7-r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3143240" cy="453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5049505" cy="423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i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29190" y="6215082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92919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Участники мероприятия узнали, что главные герои книги — это бабушка-библиотекарь и её любимые внуки, которым всегда и обо всём хочется очень много знать! </a:t>
            </a:r>
          </a:p>
        </p:txBody>
      </p:sp>
      <p:pic>
        <p:nvPicPr>
          <p:cNvPr id="2050" name="Picture 2" descr="C:\Documents and Settings\xp\Рабочий стол\978-5-6044983-9-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540209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xp\Рабочий стол\o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7166"/>
            <a:ext cx="2922277" cy="42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5085345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9" name="Picture 5" descr="F:\Новый рисунок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6"/>
            <a:ext cx="6156176" cy="395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jL4iETxfpQ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2962288" cy="403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oqsupNOJ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982" y="980728"/>
            <a:ext cx="4740018" cy="2666261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4" name="Рисунок 3" descr="aCbTb_vUMJ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4531995" cy="254924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22108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 особый интерес у юных читателей вызвали предлагаемые автором мастер-классы, в ходе которых можно попробовать самим сделать собственную бумагу и глиняные таблички.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</TotalTime>
  <Words>171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46</cp:revision>
  <dcterms:created xsi:type="dcterms:W3CDTF">2021-12-19T20:26:56Z</dcterms:created>
  <dcterms:modified xsi:type="dcterms:W3CDTF">2022-02-18T12:29:41Z</dcterms:modified>
</cp:coreProperties>
</file>